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9701513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Zach’s Boogie</a:t>
                      </a:r>
                      <a:endParaRPr kumimoji="0" 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Coleman/Kyle Stroganoff</a:t>
                      </a:r>
                      <a:endParaRPr kumimoji="0" 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X's.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paper,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183774"/>
            <a:ext cx="6999823" cy="48142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1452</TotalTime>
  <Words>68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201</cp:revision>
  <cp:lastPrinted>2016-01-15T21:54:08Z</cp:lastPrinted>
  <dcterms:created xsi:type="dcterms:W3CDTF">2002-08-21T12:11:08Z</dcterms:created>
  <dcterms:modified xsi:type="dcterms:W3CDTF">2019-02-01T20:20:50Z</dcterms:modified>
  <cp:category>Shooting</cp:category>
</cp:coreProperties>
</file>

<file path=docProps/thumbnail.jpeg>
</file>